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62" r:id="rId4"/>
    <p:sldId id="263" r:id="rId5"/>
    <p:sldId id="268" r:id="rId6"/>
    <p:sldId id="269" r:id="rId7"/>
    <p:sldId id="260" r:id="rId8"/>
    <p:sldId id="276" r:id="rId9"/>
    <p:sldId id="264" r:id="rId10"/>
    <p:sldId id="277" r:id="rId11"/>
    <p:sldId id="265" r:id="rId12"/>
    <p:sldId id="267" r:id="rId13"/>
    <p:sldId id="278" r:id="rId14"/>
    <p:sldId id="270" r:id="rId15"/>
    <p:sldId id="271" r:id="rId16"/>
    <p:sldId id="273" r:id="rId17"/>
    <p:sldId id="275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95"/>
    <a:srgbClr val="13B5EA"/>
    <a:srgbClr val="7E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3"/>
    <p:restoredTop sz="94694"/>
  </p:normalViewPr>
  <p:slideViewPr>
    <p:cSldViewPr snapToGrid="0">
      <p:cViewPr>
        <p:scale>
          <a:sx n="89" d="100"/>
          <a:sy n="89" d="100"/>
        </p:scale>
        <p:origin x="206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5295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03-8346-B2C4-68F933A5B4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03-8346-B2C4-68F933A5B4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03-8346-B2C4-68F933A5B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7909952"/>
        <c:axId val="1587837744"/>
      </c:barChart>
      <c:catAx>
        <c:axId val="158790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529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837744"/>
        <c:crosses val="autoZero"/>
        <c:auto val="1"/>
        <c:lblAlgn val="ctr"/>
        <c:lblOffset val="100"/>
        <c:noMultiLvlLbl val="0"/>
      </c:catAx>
      <c:valAx>
        <c:axId val="158783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529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90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5295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5295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B9675-4753-9F42-B9F9-193FD73DB28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15574-F6F4-5A47-A8B5-D49529AB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6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15574-F6F4-5A47-A8B5-D49529AB52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6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481CE-63D7-1C80-D2AE-690284A57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A38189-F3FD-5540-85C1-E869099FB5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0B7120-3B4B-3558-05CF-09E0D95F3F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AED3A-D4CE-023D-DC62-8FEE6144D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15574-F6F4-5A47-A8B5-D49529AB52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49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ack background with white lines and dots&#10;&#10;Description automatically generated">
            <a:extLst>
              <a:ext uri="{FF2B5EF4-FFF2-40B4-BE49-F238E27FC236}">
                <a16:creationId xmlns:a16="http://schemas.microsoft.com/office/drawing/2014/main" id="{CA16CFEF-F4BE-B5FE-A3BC-B798C39C53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C237F5-6B72-456A-A30E-A0760B99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9627" y="2106789"/>
            <a:ext cx="4638806" cy="2192055"/>
          </a:xfrm>
        </p:spPr>
        <p:txBody>
          <a:bodyPr anchor="ctr" anchorCtr="0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2E19F-7842-192D-1DCD-BDA4251FE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9627" y="4384108"/>
            <a:ext cx="4638806" cy="97389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90E10-1A20-4B15-2D45-DBAE228DF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5233" y="601627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5DDE78A6-6FF3-A04C-BB39-4B27BAABAADC}" type="datetimeFigureOut">
              <a:rPr lang="en-US" smtClean="0"/>
              <a:pPr/>
              <a:t>11/20/24</a:t>
            </a:fld>
            <a:endParaRPr lang="en-US"/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3F60782E-9330-463C-F75F-2F769FD483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89177" y="503458"/>
            <a:ext cx="1889256" cy="109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7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84BC-01B7-20CD-47D4-67EB31563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365126"/>
            <a:ext cx="10534389" cy="12225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9D138-3CD9-4A16-517B-BE1F00A6F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567" y="2006602"/>
            <a:ext cx="5181600" cy="3565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8AB69-76F3-BBEE-4E18-17006815E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7567" y="2006602"/>
            <a:ext cx="5181600" cy="3565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8ABCF-242C-9261-A0A0-BF7F3346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8DC5C-9025-6381-87C7-A7E13EC7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05B278D8-84D4-EB60-F9C1-456AC45BEA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2535A0-4B66-F33F-8760-24176EBEEBBF}"/>
              </a:ext>
            </a:extLst>
          </p:cNvPr>
          <p:cNvCxnSpPr>
            <a:cxnSpLocks/>
          </p:cNvCxnSpPr>
          <p:nvPr userDrawn="1"/>
        </p:nvCxnSpPr>
        <p:spPr>
          <a:xfrm>
            <a:off x="513567" y="1587631"/>
            <a:ext cx="10534389" cy="0"/>
          </a:xfrm>
          <a:prstGeom prst="straightConnector1">
            <a:avLst/>
          </a:prstGeom>
          <a:ln w="12700" cap="rnd"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68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2E02B-C432-EF95-2E70-6C652C69E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80" y="365126"/>
            <a:ext cx="10534388" cy="12225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2F350-3A7A-588D-3F32-13C58D29D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267" y="1901382"/>
            <a:ext cx="5157216" cy="823912"/>
          </a:xfrm>
        </p:spPr>
        <p:txBody>
          <a:bodyPr lIns="0" tIns="0" rIns="0" bIns="0"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5E8D4-8B92-4500-A1E4-EEB985BE2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6267" y="2888731"/>
            <a:ext cx="5157787" cy="26832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BC092A-A7A6-8DFE-C52E-322BB336BE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58679" y="1901382"/>
            <a:ext cx="5183188" cy="823912"/>
          </a:xfrm>
        </p:spPr>
        <p:txBody>
          <a:bodyPr lIns="0" tIns="0" rIns="0" bIns="0"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4BED8-EC55-64F6-AEE5-EEDF93C19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58679" y="2888731"/>
            <a:ext cx="5183188" cy="26832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C2771-67E9-0BCA-66A6-14ABF1AD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02B0DB-6567-801F-6C8F-CD2E78E4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ue and black logo&#10;&#10;Description automatically generated">
            <a:extLst>
              <a:ext uri="{FF2B5EF4-FFF2-40B4-BE49-F238E27FC236}">
                <a16:creationId xmlns:a16="http://schemas.microsoft.com/office/drawing/2014/main" id="{B9F0F3B3-3372-DFA5-1F46-3CEA08BC15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74ED83-0C61-A773-4497-D4E8048F0A11}"/>
              </a:ext>
            </a:extLst>
          </p:cNvPr>
          <p:cNvCxnSpPr>
            <a:cxnSpLocks/>
          </p:cNvCxnSpPr>
          <p:nvPr userDrawn="1"/>
        </p:nvCxnSpPr>
        <p:spPr>
          <a:xfrm>
            <a:off x="513567" y="1587631"/>
            <a:ext cx="10534389" cy="0"/>
          </a:xfrm>
          <a:prstGeom prst="straightConnector1">
            <a:avLst/>
          </a:prstGeom>
          <a:ln w="12700" cap="rnd"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781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C3D4A-76D3-F29E-A369-31C109581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365126"/>
            <a:ext cx="10534389" cy="12225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0C54C-46BC-F4C4-9D4C-AA4BEFB07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7600C-4527-E430-9A69-049C995AF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E79B832E-7D60-8CDF-CEE0-4D79E02A49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9D9BD03-9BAD-EE32-83B8-C03A052E7631}"/>
              </a:ext>
            </a:extLst>
          </p:cNvPr>
          <p:cNvCxnSpPr>
            <a:cxnSpLocks/>
          </p:cNvCxnSpPr>
          <p:nvPr userDrawn="1"/>
        </p:nvCxnSpPr>
        <p:spPr>
          <a:xfrm>
            <a:off x="513567" y="1587631"/>
            <a:ext cx="10534389" cy="0"/>
          </a:xfrm>
          <a:prstGeom prst="straightConnector1">
            <a:avLst/>
          </a:prstGeom>
          <a:ln w="12700" cap="rnd"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555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C3D4A-76D3-F29E-A369-31C109581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365126"/>
            <a:ext cx="10534389" cy="1235074"/>
          </a:xfrm>
        </p:spPr>
        <p:txBody>
          <a:bodyPr/>
          <a:lstStyle>
            <a:lvl1pPr>
              <a:defRPr>
                <a:solidFill>
                  <a:srgbClr val="7E80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0C54C-46BC-F4C4-9D4C-AA4BEFB07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7600C-4527-E430-9A69-049C995AF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E79B832E-7D60-8CDF-CEE0-4D79E02A49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0796E4-6BC9-6C09-6D85-7824F1D25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1871248"/>
            <a:ext cx="2288227" cy="1555745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 b="1"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1,000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16EAA5C-66F5-1973-1C5C-509875D346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350" y="3835646"/>
            <a:ext cx="2288227" cy="1555745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>
                <a:latin typeface="+mn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Descriptive text for data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D2735F2-8C5B-A112-FB0D-290CC62BCB32}"/>
              </a:ext>
            </a:extLst>
          </p:cNvPr>
          <p:cNvCxnSpPr>
            <a:cxnSpLocks/>
          </p:cNvCxnSpPr>
          <p:nvPr userDrawn="1"/>
        </p:nvCxnSpPr>
        <p:spPr>
          <a:xfrm>
            <a:off x="513567" y="3602369"/>
            <a:ext cx="2289010" cy="0"/>
          </a:xfrm>
          <a:prstGeom prst="straightConnector1">
            <a:avLst/>
          </a:prstGeom>
          <a:ln w="12700" cap="rnd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47E1ADB4-CA95-BF9A-0C55-719B00526F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55826" y="1871248"/>
            <a:ext cx="2288227" cy="1555745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 b="1"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1,000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F9175103-9A3A-520C-E2B4-DE17AE0D99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55826" y="3835646"/>
            <a:ext cx="2288227" cy="1555745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>
                <a:latin typeface="+mn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Descriptive text for data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FDE4AB5-361C-52AB-4F72-6E94AAE74D23}"/>
              </a:ext>
            </a:extLst>
          </p:cNvPr>
          <p:cNvCxnSpPr>
            <a:cxnSpLocks/>
          </p:cNvCxnSpPr>
          <p:nvPr userDrawn="1"/>
        </p:nvCxnSpPr>
        <p:spPr>
          <a:xfrm>
            <a:off x="8755043" y="3602369"/>
            <a:ext cx="2289010" cy="0"/>
          </a:xfrm>
          <a:prstGeom prst="straightConnector1">
            <a:avLst/>
          </a:prstGeom>
          <a:ln w="12700" cap="rnd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03D5FB7-5D33-449D-101F-98D2988543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08668" y="1871248"/>
            <a:ext cx="2288227" cy="1555745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 b="1"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1,000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A299C5DA-7D52-DBCB-0AD7-8039701F08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08668" y="3835646"/>
            <a:ext cx="2288227" cy="1555745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>
                <a:latin typeface="+mn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Descriptive text for data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B28F598-94DF-1A47-AA4B-FBAB6C8F9AED}"/>
              </a:ext>
            </a:extLst>
          </p:cNvPr>
          <p:cNvCxnSpPr>
            <a:cxnSpLocks/>
          </p:cNvCxnSpPr>
          <p:nvPr userDrawn="1"/>
        </p:nvCxnSpPr>
        <p:spPr>
          <a:xfrm>
            <a:off x="6007885" y="3602369"/>
            <a:ext cx="2289010" cy="0"/>
          </a:xfrm>
          <a:prstGeom prst="straightConnector1">
            <a:avLst/>
          </a:prstGeom>
          <a:ln w="12700" cap="rnd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E270C2F5-00E7-423A-BFD5-7DB4872F60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61509" y="1871248"/>
            <a:ext cx="2288227" cy="1555745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 b="1"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1,000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4F55D157-6E85-DB9B-B271-72EB9F806D4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61509" y="3835646"/>
            <a:ext cx="2288227" cy="1555745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>
                <a:latin typeface="+mn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Descriptive text for data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E772032-01DA-0711-3ACB-FA76C1820255}"/>
              </a:ext>
            </a:extLst>
          </p:cNvPr>
          <p:cNvCxnSpPr>
            <a:cxnSpLocks/>
          </p:cNvCxnSpPr>
          <p:nvPr userDrawn="1"/>
        </p:nvCxnSpPr>
        <p:spPr>
          <a:xfrm>
            <a:off x="3260726" y="3602369"/>
            <a:ext cx="2289010" cy="0"/>
          </a:xfrm>
          <a:prstGeom prst="straightConnector1">
            <a:avLst/>
          </a:prstGeom>
          <a:ln w="12700" cap="rnd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001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84BC-01B7-20CD-47D4-67EB31563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365126"/>
            <a:ext cx="10534389" cy="12225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9D138-3CD9-4A16-517B-BE1F00A6F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567" y="2665338"/>
            <a:ext cx="5181600" cy="29066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8AB69-76F3-BBEE-4E18-17006815E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7567" y="2665338"/>
            <a:ext cx="5181600" cy="2906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8ABCF-242C-9261-A0A0-BF7F3346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8DC5C-9025-6381-87C7-A7E13EC7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05B278D8-84D4-EB60-F9C1-456AC45BE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D5EA201-2228-CED4-3F8F-5FECFD02DD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13567" y="2010213"/>
            <a:ext cx="10534389" cy="382856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8C7DE5-4F67-E954-BCBA-DB03482C4182}"/>
              </a:ext>
            </a:extLst>
          </p:cNvPr>
          <p:cNvCxnSpPr>
            <a:cxnSpLocks/>
          </p:cNvCxnSpPr>
          <p:nvPr userDrawn="1"/>
        </p:nvCxnSpPr>
        <p:spPr>
          <a:xfrm>
            <a:off x="513567" y="1587631"/>
            <a:ext cx="10534389" cy="0"/>
          </a:xfrm>
          <a:prstGeom prst="straightConnector1">
            <a:avLst/>
          </a:prstGeom>
          <a:ln w="12700" cap="rnd"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132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84BC-01B7-20CD-47D4-67EB31563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365126"/>
            <a:ext cx="10534389" cy="12225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9D138-3CD9-4A16-517B-BE1F00A6F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567" y="2006602"/>
            <a:ext cx="5181600" cy="3565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8AB69-76F3-BBEE-4E18-17006815E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7567" y="2006602"/>
            <a:ext cx="5181600" cy="3565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8ABCF-242C-9261-A0A0-BF7F3346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8DC5C-9025-6381-87C7-A7E13EC7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05B278D8-84D4-EB60-F9C1-456AC45BE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2535A0-4B66-F33F-8760-24176EBEEBBF}"/>
              </a:ext>
            </a:extLst>
          </p:cNvPr>
          <p:cNvCxnSpPr>
            <a:cxnSpLocks/>
          </p:cNvCxnSpPr>
          <p:nvPr userDrawn="1"/>
        </p:nvCxnSpPr>
        <p:spPr>
          <a:xfrm>
            <a:off x="513567" y="1587631"/>
            <a:ext cx="10534389" cy="0"/>
          </a:xfrm>
          <a:prstGeom prst="straightConnector1">
            <a:avLst/>
          </a:prstGeom>
          <a:ln w="12700" cap="rnd"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822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2E02B-C432-EF95-2E70-6C652C69E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80" y="365126"/>
            <a:ext cx="10534388" cy="12225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2F350-3A7A-588D-3F32-13C58D29D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267" y="1901382"/>
            <a:ext cx="5157216" cy="823912"/>
          </a:xfrm>
        </p:spPr>
        <p:txBody>
          <a:bodyPr lIns="0" tIns="0" rIns="0" bIns="0"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5E8D4-8B92-4500-A1E4-EEB985BE2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6267" y="2888731"/>
            <a:ext cx="5157787" cy="26832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BC092A-A7A6-8DFE-C52E-322BB336BE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58679" y="1901382"/>
            <a:ext cx="5183188" cy="823912"/>
          </a:xfrm>
        </p:spPr>
        <p:txBody>
          <a:bodyPr lIns="0" tIns="0" rIns="0" bIns="0"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4BED8-EC55-64F6-AEE5-EEDF93C19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58679" y="2888731"/>
            <a:ext cx="5183188" cy="26832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C2771-67E9-0BCA-66A6-14ABF1AD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02B0DB-6567-801F-6C8F-CD2E78E4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ue and black logo&#10;&#10;Description automatically generated">
            <a:extLst>
              <a:ext uri="{FF2B5EF4-FFF2-40B4-BE49-F238E27FC236}">
                <a16:creationId xmlns:a16="http://schemas.microsoft.com/office/drawing/2014/main" id="{B9F0F3B3-3372-DFA5-1F46-3CEA08BC15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74ED83-0C61-A773-4497-D4E8048F0A11}"/>
              </a:ext>
            </a:extLst>
          </p:cNvPr>
          <p:cNvCxnSpPr>
            <a:cxnSpLocks/>
          </p:cNvCxnSpPr>
          <p:nvPr userDrawn="1"/>
        </p:nvCxnSpPr>
        <p:spPr>
          <a:xfrm>
            <a:off x="513567" y="1587631"/>
            <a:ext cx="10534389" cy="0"/>
          </a:xfrm>
          <a:prstGeom prst="straightConnector1">
            <a:avLst/>
          </a:prstGeom>
          <a:ln w="12700" cap="rnd"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71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C3D4A-76D3-F29E-A369-31C109581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365126"/>
            <a:ext cx="10534389" cy="12225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0C54C-46BC-F4C4-9D4C-AA4BEFB07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7600C-4527-E430-9A69-049C995AF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E79B832E-7D60-8CDF-CEE0-4D79E02A49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9D9BD03-9BAD-EE32-83B8-C03A052E7631}"/>
              </a:ext>
            </a:extLst>
          </p:cNvPr>
          <p:cNvCxnSpPr>
            <a:cxnSpLocks/>
          </p:cNvCxnSpPr>
          <p:nvPr userDrawn="1"/>
        </p:nvCxnSpPr>
        <p:spPr>
          <a:xfrm>
            <a:off x="513567" y="1587631"/>
            <a:ext cx="10534389" cy="0"/>
          </a:xfrm>
          <a:prstGeom prst="straightConnector1">
            <a:avLst/>
          </a:prstGeom>
          <a:ln w="12700" cap="rnd"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536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C3D4A-76D3-F29E-A369-31C109581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365126"/>
            <a:ext cx="10534389" cy="1235074"/>
          </a:xfrm>
        </p:spPr>
        <p:txBody>
          <a:bodyPr/>
          <a:lstStyle>
            <a:lvl1pPr>
              <a:defRPr>
                <a:solidFill>
                  <a:srgbClr val="7E80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0C54C-46BC-F4C4-9D4C-AA4BEFB07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7600C-4527-E430-9A69-049C995AF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E79B832E-7D60-8CDF-CEE0-4D79E02A49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0796E4-6BC9-6C09-6D85-7824F1D25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1871248"/>
            <a:ext cx="2288227" cy="1555745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 b="1"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1,000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16EAA5C-66F5-1973-1C5C-509875D346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350" y="3835646"/>
            <a:ext cx="2288227" cy="1555745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>
                <a:latin typeface="+mn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Descriptive text for data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D2735F2-8C5B-A112-FB0D-290CC62BCB32}"/>
              </a:ext>
            </a:extLst>
          </p:cNvPr>
          <p:cNvCxnSpPr>
            <a:cxnSpLocks/>
          </p:cNvCxnSpPr>
          <p:nvPr userDrawn="1"/>
        </p:nvCxnSpPr>
        <p:spPr>
          <a:xfrm>
            <a:off x="513567" y="3602369"/>
            <a:ext cx="2289010" cy="0"/>
          </a:xfrm>
          <a:prstGeom prst="straightConnector1">
            <a:avLst/>
          </a:prstGeom>
          <a:ln w="12700" cap="rnd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47E1ADB4-CA95-BF9A-0C55-719B00526F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55826" y="1871248"/>
            <a:ext cx="2288227" cy="1555745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 b="1"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1,000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F9175103-9A3A-520C-E2B4-DE17AE0D99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55826" y="3835646"/>
            <a:ext cx="2288227" cy="1555745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>
                <a:latin typeface="+mn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Descriptive text for data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FDE4AB5-361C-52AB-4F72-6E94AAE74D23}"/>
              </a:ext>
            </a:extLst>
          </p:cNvPr>
          <p:cNvCxnSpPr>
            <a:cxnSpLocks/>
          </p:cNvCxnSpPr>
          <p:nvPr userDrawn="1"/>
        </p:nvCxnSpPr>
        <p:spPr>
          <a:xfrm>
            <a:off x="8755043" y="3602369"/>
            <a:ext cx="2289010" cy="0"/>
          </a:xfrm>
          <a:prstGeom prst="straightConnector1">
            <a:avLst/>
          </a:prstGeom>
          <a:ln w="12700" cap="rnd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03D5FB7-5D33-449D-101F-98D2988543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08668" y="1871248"/>
            <a:ext cx="2288227" cy="1555745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 b="1"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1,000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A299C5DA-7D52-DBCB-0AD7-8039701F08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08668" y="3835646"/>
            <a:ext cx="2288227" cy="1555745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>
                <a:latin typeface="+mn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Descriptive text for data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B28F598-94DF-1A47-AA4B-FBAB6C8F9AED}"/>
              </a:ext>
            </a:extLst>
          </p:cNvPr>
          <p:cNvCxnSpPr>
            <a:cxnSpLocks/>
          </p:cNvCxnSpPr>
          <p:nvPr userDrawn="1"/>
        </p:nvCxnSpPr>
        <p:spPr>
          <a:xfrm>
            <a:off x="6007885" y="3602369"/>
            <a:ext cx="2289010" cy="0"/>
          </a:xfrm>
          <a:prstGeom prst="straightConnector1">
            <a:avLst/>
          </a:prstGeom>
          <a:ln w="12700" cap="rnd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E270C2F5-00E7-423A-BFD5-7DB4872F60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61509" y="1871248"/>
            <a:ext cx="2288227" cy="1555745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 b="1"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1,000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4F55D157-6E85-DB9B-B271-72EB9F806D4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61509" y="3835646"/>
            <a:ext cx="2288227" cy="1555745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>
                <a:latin typeface="+mn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Descriptive text for data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E772032-01DA-0711-3ACB-FA76C1820255}"/>
              </a:ext>
            </a:extLst>
          </p:cNvPr>
          <p:cNvCxnSpPr>
            <a:cxnSpLocks/>
          </p:cNvCxnSpPr>
          <p:nvPr userDrawn="1"/>
        </p:nvCxnSpPr>
        <p:spPr>
          <a:xfrm>
            <a:off x="3260726" y="3602369"/>
            <a:ext cx="2289010" cy="0"/>
          </a:xfrm>
          <a:prstGeom prst="straightConnector1">
            <a:avLst/>
          </a:prstGeom>
          <a:ln w="12700" cap="rnd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135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3EF46A-9FB5-7DA9-5AAE-1E13FCD1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6B746-7C1B-36CB-833D-5D68F6E8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21E2B347-681F-3CB5-AA0D-B1DA88CBED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AC2DB1-BBD3-42C4-7B58-0836FDE79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567" y="365125"/>
            <a:ext cx="11164866" cy="405889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There is no limit to the good you can do </a:t>
            </a:r>
            <a:br>
              <a:rPr lang="en-US" dirty="0"/>
            </a:br>
            <a:r>
              <a:rPr lang="en-US" dirty="0"/>
              <a:t>if you don’t care who gets the credit.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2A67377-DA0C-7235-44C4-FDD9784D8AAC}"/>
              </a:ext>
            </a:extLst>
          </p:cNvPr>
          <p:cNvCxnSpPr>
            <a:cxnSpLocks/>
          </p:cNvCxnSpPr>
          <p:nvPr userDrawn="1"/>
        </p:nvCxnSpPr>
        <p:spPr>
          <a:xfrm>
            <a:off x="4951495" y="4598678"/>
            <a:ext cx="2289010" cy="0"/>
          </a:xfrm>
          <a:prstGeom prst="straightConnector1">
            <a:avLst/>
          </a:prstGeom>
          <a:ln w="12700" cap="rnd">
            <a:solidFill>
              <a:srgbClr val="13B5EA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75E1C33-D0B4-193E-B5A2-079007239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350" y="4785714"/>
            <a:ext cx="11164083" cy="6234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George C. Marshall</a:t>
            </a:r>
          </a:p>
        </p:txBody>
      </p:sp>
    </p:spTree>
    <p:extLst>
      <p:ext uri="{BB962C8B-B14F-4D97-AF65-F5344CB8AC3E}">
        <p14:creationId xmlns:p14="http://schemas.microsoft.com/office/powerpoint/2010/main" val="208542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A16CFEF-F4BE-B5FE-A3BC-B798C39C53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C237F5-6B72-456A-A30E-A0760B99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9627" y="2106789"/>
            <a:ext cx="4638806" cy="2192055"/>
          </a:xfrm>
        </p:spPr>
        <p:txBody>
          <a:bodyPr anchor="ctr" anchorCtr="0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rgbClr val="00529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2E19F-7842-192D-1DCD-BDA4251FE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9627" y="4384108"/>
            <a:ext cx="4638806" cy="97389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00529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90E10-1A20-4B15-2D45-DBAE228DF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5233" y="601627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005295"/>
                </a:solidFill>
              </a:defRPr>
            </a:lvl1pPr>
          </a:lstStyle>
          <a:p>
            <a:fld id="{5DDE78A6-6FF3-A04C-BB39-4B27BAABAADC}" type="datetimeFigureOut">
              <a:rPr lang="en-US" smtClean="0"/>
              <a:pPr/>
              <a:t>11/20/24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60782E-9330-463C-F75F-2F769FD483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89177" y="503458"/>
            <a:ext cx="1889255" cy="109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94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3EF46A-9FB5-7DA9-5AAE-1E13FCD1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6B746-7C1B-36CB-833D-5D68F6E8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045F0-BB11-374D-9387-E422986975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2B347-681F-3CB5-AA0D-B1DA88CBED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567" y="5571952"/>
            <a:ext cx="1390389" cy="8094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AC2DB1-BBD3-42C4-7B58-0836FDE79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567" y="365125"/>
            <a:ext cx="11164866" cy="405889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There is no limit to the good you can do </a:t>
            </a:r>
            <a:br>
              <a:rPr lang="en-US" dirty="0"/>
            </a:br>
            <a:r>
              <a:rPr lang="en-US" dirty="0"/>
              <a:t>if you don’t care who gets the credit.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2A67377-DA0C-7235-44C4-FDD9784D8AAC}"/>
              </a:ext>
            </a:extLst>
          </p:cNvPr>
          <p:cNvCxnSpPr>
            <a:cxnSpLocks/>
          </p:cNvCxnSpPr>
          <p:nvPr userDrawn="1"/>
        </p:nvCxnSpPr>
        <p:spPr>
          <a:xfrm>
            <a:off x="4951495" y="4598678"/>
            <a:ext cx="2289010" cy="0"/>
          </a:xfrm>
          <a:prstGeom prst="straightConnector1">
            <a:avLst/>
          </a:prstGeom>
          <a:ln w="12700" cap="rnd">
            <a:solidFill>
              <a:srgbClr val="13B5EA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75E1C33-D0B4-193E-B5A2-079007239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350" y="4785714"/>
            <a:ext cx="11164083" cy="6234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George C. Marshall</a:t>
            </a:r>
          </a:p>
        </p:txBody>
      </p:sp>
    </p:spTree>
    <p:extLst>
      <p:ext uri="{BB962C8B-B14F-4D97-AF65-F5344CB8AC3E}">
        <p14:creationId xmlns:p14="http://schemas.microsoft.com/office/powerpoint/2010/main" val="1913181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3EF46A-9FB5-7DA9-5AAE-1E13FCD1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6B746-7C1B-36CB-833D-5D68F6E8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21E2B347-681F-3CB5-AA0D-B1DA88CBED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60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3EF46A-9FB5-7DA9-5AAE-1E13FCD1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6B746-7C1B-36CB-833D-5D68F6E8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21E2B347-681F-3CB5-AA0D-B1DA88CBED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34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AD10C-7D4F-EA8B-F3CF-4D27A7B2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8" y="457200"/>
            <a:ext cx="42584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DFCA1-89ED-0727-B950-2CB69A5B7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495244" cy="5403850"/>
          </a:xfrm>
        </p:spPr>
        <p:txBody>
          <a:bodyPr anchor="ctr" anchorCtr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1F18C-6F43-04F6-38B1-A791CD45F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3568" y="2425703"/>
            <a:ext cx="4258458" cy="314625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B63F1-9779-A94A-348A-89C48DC2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CCA18-6A23-4669-B4EA-44F89950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5C4FE3A8-469C-141B-B5B5-53D941C9A3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C01A5B-DD21-840D-5E4F-66F68EE367DC}"/>
              </a:ext>
            </a:extLst>
          </p:cNvPr>
          <p:cNvCxnSpPr>
            <a:cxnSpLocks/>
          </p:cNvCxnSpPr>
          <p:nvPr userDrawn="1"/>
        </p:nvCxnSpPr>
        <p:spPr>
          <a:xfrm>
            <a:off x="0" y="2245943"/>
            <a:ext cx="4772026" cy="0"/>
          </a:xfrm>
          <a:prstGeom prst="straightConnector1">
            <a:avLst/>
          </a:prstGeom>
          <a:ln w="12700" cap="rnd"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364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0769-6BDA-17A2-E14B-B66624361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8" y="457200"/>
            <a:ext cx="425845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84E6ED-D1FB-F6D4-9257-4B4A597CF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495244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75D02-19A1-CF36-E4F7-42F0D7582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3568" y="2434487"/>
            <a:ext cx="4258458" cy="3137466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457D0-CAE5-C804-E2F5-49DFA9AD5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E2E6C-772E-D129-8CC6-8FFF81841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E1C2FE7E-F5F5-856E-34EC-08C5F7F7CF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E8F5B3-5BEA-8229-6578-C1A333956966}"/>
              </a:ext>
            </a:extLst>
          </p:cNvPr>
          <p:cNvCxnSpPr>
            <a:cxnSpLocks/>
          </p:cNvCxnSpPr>
          <p:nvPr userDrawn="1"/>
        </p:nvCxnSpPr>
        <p:spPr>
          <a:xfrm>
            <a:off x="0" y="2245943"/>
            <a:ext cx="4772026" cy="0"/>
          </a:xfrm>
          <a:prstGeom prst="straightConnector1">
            <a:avLst/>
          </a:prstGeom>
          <a:ln w="12700" cap="rnd"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8C44F-0D87-D4B0-33B6-8CA2003EC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365126"/>
            <a:ext cx="10534389" cy="12225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D6119-4A3E-23AB-F2B8-F2601DA20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C3CBA-FA52-889D-CCDE-2D24E7D9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6023F-E773-1895-8366-E0BF173D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9EA64876-2440-DEDF-EE30-B01294B06F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FB2CFE4-22D1-098F-357C-2D4C645DA7CF}"/>
              </a:ext>
            </a:extLst>
          </p:cNvPr>
          <p:cNvCxnSpPr>
            <a:cxnSpLocks/>
          </p:cNvCxnSpPr>
          <p:nvPr userDrawn="1"/>
        </p:nvCxnSpPr>
        <p:spPr>
          <a:xfrm>
            <a:off x="513567" y="1587631"/>
            <a:ext cx="10534389" cy="0"/>
          </a:xfrm>
          <a:prstGeom prst="straightConnector1">
            <a:avLst/>
          </a:prstGeom>
          <a:ln w="12700" cap="rnd"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59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6DA56-BB4C-176A-43C2-603E9CF9E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068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25C27-9BC2-7EC7-43F9-82C11667A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3567" y="365125"/>
            <a:ext cx="8058933" cy="52068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204D4-9C51-9C29-5467-A183EEC1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D508E-3D56-7DC8-F170-80E8CC8D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07A2D7FE-F081-2F4A-973C-B92334418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70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3EF46A-9FB5-7DA9-5AAE-1E13FCD1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6B746-7C1B-36CB-833D-5D68F6E8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045F0-BB11-374D-9387-E422986975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2B347-681F-3CB5-AA0D-B1DA88CBED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567" y="5571952"/>
            <a:ext cx="1390389" cy="8094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1ABCB6-525C-E022-91AD-8793091E35BE}"/>
              </a:ext>
            </a:extLst>
          </p:cNvPr>
          <p:cNvSpPr txBox="1"/>
          <p:nvPr userDrawn="1"/>
        </p:nvSpPr>
        <p:spPr>
          <a:xfrm>
            <a:off x="3048990" y="2659559"/>
            <a:ext cx="60979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56675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D528-4A4A-C03E-0535-284B7F7B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365126"/>
            <a:ext cx="10534389" cy="120984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7B74B-D1DB-049A-3144-8D45B2C2C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67" y="2019300"/>
            <a:ext cx="10534389" cy="35526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592EB-D640-AADA-7244-F34C1992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F1EA2-0703-380A-1966-C9E9C261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BAA33FF-7BCF-604D-16F4-AB1AEE30466A}"/>
              </a:ext>
            </a:extLst>
          </p:cNvPr>
          <p:cNvCxnSpPr>
            <a:cxnSpLocks/>
          </p:cNvCxnSpPr>
          <p:nvPr userDrawn="1"/>
        </p:nvCxnSpPr>
        <p:spPr>
          <a:xfrm>
            <a:off x="513567" y="1587631"/>
            <a:ext cx="10534389" cy="0"/>
          </a:xfrm>
          <a:prstGeom prst="straightConnector1">
            <a:avLst/>
          </a:prstGeom>
          <a:ln w="12700" cap="rnd"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783D14B1-389A-3097-939A-E50D43508B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29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D528-4A4A-C03E-0535-284B7F7B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365126"/>
            <a:ext cx="10534389" cy="12225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7B74B-D1DB-049A-3144-8D45B2C2C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67" y="2665338"/>
            <a:ext cx="10534389" cy="26958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592EB-D640-AADA-7244-F34C1992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F1EA2-0703-380A-1966-C9E9C261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783D14B1-389A-3097-939A-E50D43508B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5D6963F-D12D-A8AE-6A04-5C97F4F2183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13567" y="2010213"/>
            <a:ext cx="10534389" cy="382856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958F25-B0EA-55E9-EF94-DB22831D1CBB}"/>
              </a:ext>
            </a:extLst>
          </p:cNvPr>
          <p:cNvCxnSpPr>
            <a:cxnSpLocks/>
          </p:cNvCxnSpPr>
          <p:nvPr userDrawn="1"/>
        </p:nvCxnSpPr>
        <p:spPr>
          <a:xfrm>
            <a:off x="513567" y="1587631"/>
            <a:ext cx="10534389" cy="0"/>
          </a:xfrm>
          <a:prstGeom prst="straightConnector1">
            <a:avLst/>
          </a:prstGeom>
          <a:ln w="12700" cap="rnd"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64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D528-4A4A-C03E-0535-284B7F7B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365126"/>
            <a:ext cx="10534389" cy="120984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7B74B-D1DB-049A-3144-8D45B2C2C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67" y="2019300"/>
            <a:ext cx="10534389" cy="35526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592EB-D640-AADA-7244-F34C1992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F1EA2-0703-380A-1966-C9E9C261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BAA33FF-7BCF-604D-16F4-AB1AEE30466A}"/>
              </a:ext>
            </a:extLst>
          </p:cNvPr>
          <p:cNvCxnSpPr>
            <a:cxnSpLocks/>
          </p:cNvCxnSpPr>
          <p:nvPr userDrawn="1"/>
        </p:nvCxnSpPr>
        <p:spPr>
          <a:xfrm>
            <a:off x="513567" y="1587631"/>
            <a:ext cx="10534389" cy="0"/>
          </a:xfrm>
          <a:prstGeom prst="straightConnector1">
            <a:avLst/>
          </a:prstGeom>
          <a:ln w="12700" cap="rnd"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783D14B1-389A-3097-939A-E50D43508B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81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D528-4A4A-C03E-0535-284B7F7B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365126"/>
            <a:ext cx="10534389" cy="12225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7B74B-D1DB-049A-3144-8D45B2C2C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67" y="2665338"/>
            <a:ext cx="10534389" cy="26958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592EB-D640-AADA-7244-F34C1992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F1EA2-0703-380A-1966-C9E9C261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783D14B1-389A-3097-939A-E50D43508B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5D6963F-D12D-A8AE-6A04-5C97F4F2183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13567" y="2010213"/>
            <a:ext cx="10534389" cy="382856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958F25-B0EA-55E9-EF94-DB22831D1CBB}"/>
              </a:ext>
            </a:extLst>
          </p:cNvPr>
          <p:cNvCxnSpPr>
            <a:cxnSpLocks/>
          </p:cNvCxnSpPr>
          <p:nvPr userDrawn="1"/>
        </p:nvCxnSpPr>
        <p:spPr>
          <a:xfrm>
            <a:off x="513567" y="1587631"/>
            <a:ext cx="10534389" cy="0"/>
          </a:xfrm>
          <a:prstGeom prst="straightConnector1">
            <a:avLst/>
          </a:prstGeom>
          <a:ln w="12700" cap="rnd"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92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5DB5C-A3AD-DBA8-C415-75C7FCD9A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576263"/>
            <a:ext cx="11164866" cy="26241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6E3CA-7A22-857D-58C7-177C7FA21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567" y="3711577"/>
            <a:ext cx="11164866" cy="1244598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0C145-9A25-E1E6-F037-B3C8216B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D0A5E-FA97-D2AB-1E3F-79079E06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2D93371F-8005-53E7-73C4-FB9A5527B6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5B470E-63BE-191D-E836-0FD05C1111A0}"/>
              </a:ext>
            </a:extLst>
          </p:cNvPr>
          <p:cNvCxnSpPr>
            <a:cxnSpLocks/>
          </p:cNvCxnSpPr>
          <p:nvPr userDrawn="1"/>
        </p:nvCxnSpPr>
        <p:spPr>
          <a:xfrm>
            <a:off x="513567" y="3455988"/>
            <a:ext cx="11678433" cy="0"/>
          </a:xfrm>
          <a:prstGeom prst="straightConnector1">
            <a:avLst/>
          </a:prstGeom>
          <a:ln w="12700" cap="rnd">
            <a:solidFill>
              <a:srgbClr val="005295"/>
            </a:solidFill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65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0052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2C34DEC-7EEF-BA1C-BAA9-B16279B35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35DB5C-A3AD-DBA8-C415-75C7FCD9A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576264"/>
            <a:ext cx="11164866" cy="2652706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6E3CA-7A22-857D-58C7-177C7FA21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567" y="3683007"/>
            <a:ext cx="11164866" cy="1273168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0C145-9A25-E1E6-F037-B3C8216B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D0A5E-FA97-D2AB-1E3F-79079E06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045F0-BB11-374D-9387-E422986975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93371F-8005-53E7-73C4-FB9A5527B6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567" y="5571952"/>
            <a:ext cx="1390389" cy="80944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A266DDA-2FE2-5FF7-6279-DBDE0A837B2F}"/>
              </a:ext>
            </a:extLst>
          </p:cNvPr>
          <p:cNvCxnSpPr>
            <a:cxnSpLocks/>
          </p:cNvCxnSpPr>
          <p:nvPr userDrawn="1"/>
        </p:nvCxnSpPr>
        <p:spPr>
          <a:xfrm>
            <a:off x="513567" y="3455988"/>
            <a:ext cx="11678433" cy="0"/>
          </a:xfrm>
          <a:prstGeom prst="straightConnector1">
            <a:avLst/>
          </a:prstGeom>
          <a:ln w="12700" cap="rnd">
            <a:solidFill>
              <a:schemeClr val="bg1"/>
            </a:solidFill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23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84BC-01B7-20CD-47D4-67EB31563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365126"/>
            <a:ext cx="10534389" cy="12225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9D138-3CD9-4A16-517B-BE1F00A6F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567" y="2665338"/>
            <a:ext cx="5181600" cy="29066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8AB69-76F3-BBEE-4E18-17006815E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7567" y="2665338"/>
            <a:ext cx="5181600" cy="2906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8ABCF-242C-9261-A0A0-BF7F3346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8DC5C-9025-6381-87C7-A7E13EC7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45F0-BB11-374D-9387-E422986975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05B278D8-84D4-EB60-F9C1-456AC45BEA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567" y="5571952"/>
            <a:ext cx="1390389" cy="80944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D5EA201-2228-CED4-3F8F-5FECFD02DD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13567" y="2010213"/>
            <a:ext cx="10534389" cy="382856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8C7DE5-4F67-E954-BCBA-DB03482C4182}"/>
              </a:ext>
            </a:extLst>
          </p:cNvPr>
          <p:cNvCxnSpPr>
            <a:cxnSpLocks/>
          </p:cNvCxnSpPr>
          <p:nvPr userDrawn="1"/>
        </p:nvCxnSpPr>
        <p:spPr>
          <a:xfrm>
            <a:off x="513567" y="1587631"/>
            <a:ext cx="10534389" cy="0"/>
          </a:xfrm>
          <a:prstGeom prst="straightConnector1">
            <a:avLst/>
          </a:prstGeom>
          <a:ln w="12700" cap="rnd"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91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8C4797-817D-0E2F-27C7-441A80F7D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365125"/>
            <a:ext cx="10534389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29A73-454E-C818-5AB5-8371ED382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567" y="1825625"/>
            <a:ext cx="10534389" cy="35355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DD0BE-77DC-B795-807E-5243C18D4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16275"/>
            <a:ext cx="4114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0529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6DDF1-CCE1-7579-C798-04A78E795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5233" y="6016275"/>
            <a:ext cx="2743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rgbClr val="005295"/>
                </a:solidFill>
              </a:defRPr>
            </a:lvl1pPr>
          </a:lstStyle>
          <a:p>
            <a:fld id="{C22045F0-BB11-374D-9387-E422986975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40C1AA50-D3F5-BE59-6C2A-EDFFBC2D5C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3567" y="6016275"/>
            <a:ext cx="2743200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200">
                <a:solidFill>
                  <a:srgbClr val="005295"/>
                </a:solidFill>
              </a:defRPr>
            </a:lvl1pPr>
          </a:lstStyle>
          <a:p>
            <a:fld id="{5DDE78A6-6FF3-A04C-BB39-4B27BAABAADC}" type="datetimeFigureOut">
              <a:rPr lang="en-US" smtClean="0"/>
              <a:pPr/>
              <a:t>11/20/24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4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1" r:id="rId4"/>
    <p:sldLayoutId id="2147483671" r:id="rId5"/>
    <p:sldLayoutId id="2147483672" r:id="rId6"/>
    <p:sldLayoutId id="2147483651" r:id="rId7"/>
    <p:sldLayoutId id="2147483660" r:id="rId8"/>
    <p:sldLayoutId id="2147483652" r:id="rId9"/>
    <p:sldLayoutId id="2147483662" r:id="rId10"/>
    <p:sldLayoutId id="2147483653" r:id="rId11"/>
    <p:sldLayoutId id="2147483654" r:id="rId12"/>
    <p:sldLayoutId id="2147483665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67" r:id="rId19"/>
    <p:sldLayoutId id="2147483668" r:id="rId20"/>
    <p:sldLayoutId id="2147483666" r:id="rId21"/>
    <p:sldLayoutId id="2147483678" r:id="rId22"/>
    <p:sldLayoutId id="2147483669" r:id="rId23"/>
    <p:sldLayoutId id="2147483657" r:id="rId24"/>
    <p:sldLayoutId id="2147483658" r:id="rId25"/>
    <p:sldLayoutId id="2147483659" r:id="rId26"/>
    <p:sldLayoutId id="214748367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29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529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29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29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29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2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C71C-AAA1-62C5-A54E-0529667317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PowerPoint</a:t>
            </a:r>
            <a:br>
              <a:rPr lang="en-US" dirty="0"/>
            </a:br>
            <a:r>
              <a:rPr lang="en-US" dirty="0"/>
              <a:t>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A6C41-37B9-8E4A-17DA-4DE9954D3A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Civilian recruiting, simplified.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5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31547-A13D-8CDB-0DC4-8474E8ED7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A48BF-2AD7-B444-0CF6-31048DAE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AB7D5-C3F4-6AC3-3A5E-D5A3CE3B68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Body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FA2B7-84C5-1F64-E982-4139DA9A0F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Body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1E614F-2CAE-6D07-FE8A-73B02E011D5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Sub-headline</a:t>
            </a:r>
          </a:p>
        </p:txBody>
      </p:sp>
    </p:spTree>
    <p:extLst>
      <p:ext uri="{BB962C8B-B14F-4D97-AF65-F5344CB8AC3E}">
        <p14:creationId xmlns:p14="http://schemas.microsoft.com/office/powerpoint/2010/main" val="65669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DC7B-72FB-DF19-694E-72177B95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6F6AD-F3B3-4509-66E1-CC9076F499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Body Text</a:t>
            </a:r>
          </a:p>
        </p:txBody>
      </p:sp>
      <p:pic>
        <p:nvPicPr>
          <p:cNvPr id="7" name="Content Placeholder 6" descr="A pair of helicopters flying in the air&#10;&#10;Description automatically generated">
            <a:extLst>
              <a:ext uri="{FF2B5EF4-FFF2-40B4-BE49-F238E27FC236}">
                <a16:creationId xmlns:a16="http://schemas.microsoft.com/office/drawing/2014/main" id="{819EDEA1-25AB-A62E-B3E8-AAB0D60F9A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55968" y="2665413"/>
            <a:ext cx="5166364" cy="290671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79D9D-DC9E-0F6D-1297-9DC38248BBB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Sub-headline</a:t>
            </a:r>
          </a:p>
        </p:txBody>
      </p:sp>
    </p:spTree>
    <p:extLst>
      <p:ext uri="{BB962C8B-B14F-4D97-AF65-F5344CB8AC3E}">
        <p14:creationId xmlns:p14="http://schemas.microsoft.com/office/powerpoint/2010/main" val="1143789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E311F-FB27-D826-0D48-A30471635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Statistics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8EF7D-8C9D-06CC-50F1-4A705C82F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1,000 recruits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26580-9584-B605-CBA5-ECFC675921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Descriptive text for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0456F-B686-EAFC-D54C-415AD606B0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1,000 recruits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B20EB8-BD47-E6C8-3058-F8DE00F455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Descriptive text for data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CB8C89-DB74-92AE-9740-B1130F7004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1,000 recruits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A31C78-1879-B905-2403-E82A9B2BF6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Descriptive text for data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3E8AD9-EE68-4431-8E66-1FB92E21FBE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1,000 recruits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8BCD04-7C9F-43C9-BC4F-9E98E4AC2E6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Descriptive text for data</a:t>
            </a:r>
          </a:p>
        </p:txBody>
      </p:sp>
    </p:spTree>
    <p:extLst>
      <p:ext uri="{BB962C8B-B14F-4D97-AF65-F5344CB8AC3E}">
        <p14:creationId xmlns:p14="http://schemas.microsoft.com/office/powerpoint/2010/main" val="2108431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6E393-AA45-3982-A167-B3CE53C3F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FB794-495F-B4D3-13E1-B8324D3C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Statistics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B4FE6-F123-51C4-89A9-3E58566B7A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1,000 recruits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95D11-F92C-E916-7846-1E96B3FC27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Descriptive text for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D68F5-AF3D-A4AB-8877-44967FAF9F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1,000 recruits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134010-855B-1302-5DE8-CD99D16C57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Descriptive text for data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788A98-29B0-914D-20E3-BC132751BC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1,000 recruits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86DD95-8490-B5F6-1E03-03432968ED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Descriptive text for data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369ABD-2B65-DB44-23C7-421BA8BF646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1,000 recruits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B48301-6A03-BFAA-830F-3807031EB4A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Descriptive text for data</a:t>
            </a:r>
          </a:p>
        </p:txBody>
      </p:sp>
    </p:spTree>
    <p:extLst>
      <p:ext uri="{BB962C8B-B14F-4D97-AF65-F5344CB8AC3E}">
        <p14:creationId xmlns:p14="http://schemas.microsoft.com/office/powerpoint/2010/main" val="4289849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E02E9-E65C-1F41-20B2-3A2D1A6E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no limit to the good you can do </a:t>
            </a:r>
            <a:br>
              <a:rPr lang="en-US" dirty="0"/>
            </a:br>
            <a:r>
              <a:rPr lang="en-US" dirty="0"/>
              <a:t>if you don’t care who gets the credit.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9A38A-2B01-AF9A-A77B-D83D460ED8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George C. Marshall</a:t>
            </a:r>
          </a:p>
        </p:txBody>
      </p:sp>
    </p:spTree>
    <p:extLst>
      <p:ext uri="{BB962C8B-B14F-4D97-AF65-F5344CB8AC3E}">
        <p14:creationId xmlns:p14="http://schemas.microsoft.com/office/powerpoint/2010/main" val="1117684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2F226-759F-D9AA-BC06-609BD4F2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no limit to the good you can do </a:t>
            </a:r>
            <a:br>
              <a:rPr lang="en-US" dirty="0"/>
            </a:br>
            <a:r>
              <a:rPr lang="en-US" dirty="0"/>
              <a:t>if you don’t care who gets the credit.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8DE20-6053-7560-F779-DBA229E9DC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George C. Marshall</a:t>
            </a:r>
          </a:p>
        </p:txBody>
      </p:sp>
    </p:spTree>
    <p:extLst>
      <p:ext uri="{BB962C8B-B14F-4D97-AF65-F5344CB8AC3E}">
        <p14:creationId xmlns:p14="http://schemas.microsoft.com/office/powerpoint/2010/main" val="3549546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2B245-6F84-D256-8B1E-5CB9EB01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8694313-ECE3-C50C-2006-6DCB8E64D7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750565"/>
              </p:ext>
            </p:extLst>
          </p:nvPr>
        </p:nvGraphicFramePr>
        <p:xfrm>
          <a:off x="5183188" y="457200"/>
          <a:ext cx="6494462" cy="540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93F4B-79F6-49EF-DE9A-E1E2EB3D3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869658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9D056-99EC-045A-1F05-21B5EF75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pic>
        <p:nvPicPr>
          <p:cNvPr id="6" name="Picture Placeholder 5" descr="A pair of helicopters flying in the air&#10;&#10;Description automatically generated">
            <a:extLst>
              <a:ext uri="{FF2B5EF4-FFF2-40B4-BE49-F238E27FC236}">
                <a16:creationId xmlns:a16="http://schemas.microsoft.com/office/drawing/2014/main" id="{878CB781-7570-50A8-F96C-083E866C25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869" r="1786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F7A40-7E79-D5CE-BC65-A81102892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4120350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61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9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04F588-6AF3-09EB-5C23-32E4C0C23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E5614-2E58-A422-50E5-9F0CF0E05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1AF4C5-F69B-86EC-4B59-9243D8BE8F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Sub-headline</a:t>
            </a:r>
          </a:p>
        </p:txBody>
      </p:sp>
    </p:spTree>
    <p:extLst>
      <p:ext uri="{BB962C8B-B14F-4D97-AF65-F5344CB8AC3E}">
        <p14:creationId xmlns:p14="http://schemas.microsoft.com/office/powerpoint/2010/main" val="121890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313E8-013B-C005-40D2-DC2C825799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0738F6-F9C3-E7ED-D8B7-10324F55D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Sub-headline</a:t>
            </a:r>
          </a:p>
        </p:txBody>
      </p:sp>
    </p:spTree>
    <p:extLst>
      <p:ext uri="{BB962C8B-B14F-4D97-AF65-F5344CB8AC3E}">
        <p14:creationId xmlns:p14="http://schemas.microsoft.com/office/powerpoint/2010/main" val="28052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C809-09A9-8E73-C71C-2EF041F45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227DD-79F4-C929-A4FF-0166C53B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Item 1</a:t>
            </a:r>
          </a:p>
          <a:p>
            <a:r>
              <a:rPr lang="en-US" dirty="0"/>
              <a:t>Item 2</a:t>
            </a:r>
          </a:p>
          <a:p>
            <a:r>
              <a:rPr lang="en-US" dirty="0"/>
              <a:t>Item 3</a:t>
            </a:r>
          </a:p>
          <a:p>
            <a:r>
              <a:rPr lang="en-US" dirty="0"/>
              <a:t>Item 4</a:t>
            </a:r>
          </a:p>
          <a:p>
            <a:r>
              <a:rPr lang="en-US" dirty="0"/>
              <a:t>Item 5</a:t>
            </a:r>
          </a:p>
          <a:p>
            <a:r>
              <a:rPr lang="en-US" dirty="0"/>
              <a:t>Item 6</a:t>
            </a:r>
          </a:p>
        </p:txBody>
      </p:sp>
    </p:spTree>
    <p:extLst>
      <p:ext uri="{BB962C8B-B14F-4D97-AF65-F5344CB8AC3E}">
        <p14:creationId xmlns:p14="http://schemas.microsoft.com/office/powerpoint/2010/main" val="318370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2FAE-867B-0913-BB8A-98205AC2A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194E6-13B4-C23F-5DB8-DAEDC6820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sub-headline</a:t>
            </a:r>
          </a:p>
        </p:txBody>
      </p:sp>
    </p:spTree>
    <p:extLst>
      <p:ext uri="{BB962C8B-B14F-4D97-AF65-F5344CB8AC3E}">
        <p14:creationId xmlns:p14="http://schemas.microsoft.com/office/powerpoint/2010/main" val="342456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DFA34-B161-4A36-E854-D7F32C729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3A847-E58C-A1DF-988B-A15F53374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sub-headline</a:t>
            </a:r>
          </a:p>
        </p:txBody>
      </p:sp>
    </p:spTree>
    <p:extLst>
      <p:ext uri="{BB962C8B-B14F-4D97-AF65-F5344CB8AC3E}">
        <p14:creationId xmlns:p14="http://schemas.microsoft.com/office/powerpoint/2010/main" val="115357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70CFA-6DEC-0B6C-030A-C6B515EA3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B21F4-9634-D35F-9170-2463E2D94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C5C48-C8A2-75C0-2B0B-ADB992BA490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Sub-headline</a:t>
            </a:r>
          </a:p>
        </p:txBody>
      </p:sp>
    </p:spTree>
    <p:extLst>
      <p:ext uri="{BB962C8B-B14F-4D97-AF65-F5344CB8AC3E}">
        <p14:creationId xmlns:p14="http://schemas.microsoft.com/office/powerpoint/2010/main" val="2279595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C57F1-2E3C-37E8-947D-0DDDAC82E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6A6C-C4E1-C515-67B5-47846C141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DAE9A-5881-9759-466E-5400DD85E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4A61A-A1C4-DEB9-20B0-69E3C9B5089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Sub-headline</a:t>
            </a:r>
          </a:p>
        </p:txBody>
      </p:sp>
    </p:spTree>
    <p:extLst>
      <p:ext uri="{BB962C8B-B14F-4D97-AF65-F5344CB8AC3E}">
        <p14:creationId xmlns:p14="http://schemas.microsoft.com/office/powerpoint/2010/main" val="1322097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8BEC-D33C-2528-8A8D-89BA39562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3810B-4C6A-D906-4540-2BD8FCA0EB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Body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B156B-3DC6-75F2-03A1-0132E3ED02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Body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A9BCEF-25FC-F4DC-9059-F70742C1598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Sub-headline</a:t>
            </a:r>
          </a:p>
        </p:txBody>
      </p:sp>
    </p:spTree>
    <p:extLst>
      <p:ext uri="{BB962C8B-B14F-4D97-AF65-F5344CB8AC3E}">
        <p14:creationId xmlns:p14="http://schemas.microsoft.com/office/powerpoint/2010/main" val="701287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FCS-TA">
      <a:dk1>
        <a:srgbClr val="005195"/>
      </a:dk1>
      <a:lt1>
        <a:srgbClr val="FFFFFF"/>
      </a:lt1>
      <a:dk2>
        <a:srgbClr val="011B3E"/>
      </a:dk2>
      <a:lt2>
        <a:srgbClr val="E6E7E8"/>
      </a:lt2>
      <a:accent1>
        <a:srgbClr val="13B5EA"/>
      </a:accent1>
      <a:accent2>
        <a:srgbClr val="ADD2ED"/>
      </a:accent2>
      <a:accent3>
        <a:srgbClr val="011B3E"/>
      </a:accent3>
      <a:accent4>
        <a:srgbClr val="005195"/>
      </a:accent4>
      <a:accent5>
        <a:srgbClr val="80A9CA"/>
      </a:accent5>
      <a:accent6>
        <a:srgbClr val="C9006F"/>
      </a:accent6>
      <a:hlink>
        <a:srgbClr val="0D7FA3"/>
      </a:hlink>
      <a:folHlink>
        <a:srgbClr val="0A5B7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11506</TotalTime>
  <Words>167</Words>
  <Application>Microsoft Macintosh PowerPoint</Application>
  <PresentationFormat>Widescreen</PresentationFormat>
  <Paragraphs>63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PowerPoint Template</vt:lpstr>
      <vt:lpstr>Headline</vt:lpstr>
      <vt:lpstr>Headline</vt:lpstr>
      <vt:lpstr>Agenda</vt:lpstr>
      <vt:lpstr>Section Headline</vt:lpstr>
      <vt:lpstr>Section Headline</vt:lpstr>
      <vt:lpstr>Headline</vt:lpstr>
      <vt:lpstr>Headline</vt:lpstr>
      <vt:lpstr>Headline</vt:lpstr>
      <vt:lpstr>Headline</vt:lpstr>
      <vt:lpstr>Headline</vt:lpstr>
      <vt:lpstr>Important Statistics</vt:lpstr>
      <vt:lpstr>Important Statistics</vt:lpstr>
      <vt:lpstr>There is no limit to the good you can do  if you don’t care who gets the credit.</vt:lpstr>
      <vt:lpstr>There is no limit to the good you can do  if you don’t care who gets the credit.</vt:lpstr>
      <vt:lpstr>Headline</vt:lpstr>
      <vt:lpstr>Headline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Loide Marwanga</dc:creator>
  <cp:lastModifiedBy>Loide Marwanga</cp:lastModifiedBy>
  <cp:revision>12</cp:revision>
  <dcterms:created xsi:type="dcterms:W3CDTF">2024-10-30T18:40:38Z</dcterms:created>
  <dcterms:modified xsi:type="dcterms:W3CDTF">2024-11-20T15:47:13Z</dcterms:modified>
</cp:coreProperties>
</file>